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BEC2-2954-452B-A2F3-F63DF1E8F5F3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48A7-5BB3-4FA0-BCCD-02340C7D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48A7-5BB3-4FA0-BCCD-02340C7D608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821DDC-62FB-41E4-98B0-2D3520372678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7A83A4-C143-4AAA-A74D-84DA1DAEE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Users\User\Downloads\&#1044;&#1084;&#1080;&#1090;&#1088;&#1080;&#1081;%20&#1050;&#1086;&#1096;&#1082;&#1072;&#1088;&#1086;&#1074;&#1089;&#1082;&#1080;&#1081;%20&#8212;%20&#1043;&#1080;&#1084;&#1085;%20&#1075;&#1086;&#1088;&#1086;&#1076;&#1072;%20&#1050;&#1091;&#1079;&#1085;&#1077;&#1094;&#1082;&#1072;.mp3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audio" Target="file:///C:\Users\User\Downloads\Gimn_Kuznecka_-_Gimn_Kuznecka_(Gybka.com).mp3" TargetMode="Externa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file:///C:\Users\User\Downloads\scott-buckley-childhood.mp3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ab8521bdbe1159d545eb50997aca3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332656"/>
            <a:ext cx="7200434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Город</a:t>
            </a:r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родной-</a:t>
            </a:r>
          </a:p>
          <a:p>
            <a:pPr algn="ctr"/>
            <a:r>
              <a:rPr lang="ru-RU" sz="4000" b="1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 гордимся тобой»</a:t>
            </a:r>
            <a:endParaRPr lang="ru-RU" sz="40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30243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Мой Кузнецк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Пенза-Родина моя!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Области столица!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Но Кузнецк- моя родня,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Здесь свезло родиться!</a:t>
            </a:r>
          </a:p>
          <a:p>
            <a:pPr algn="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 Триста лет тому назад</a:t>
            </a:r>
          </a:p>
          <a:p>
            <a:pPr algn="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Звался ты- </a:t>
            </a:r>
            <a:r>
              <a:rPr lang="ru-RU" sz="1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Труёво</a:t>
            </a:r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Так, сподвижником Петра</a:t>
            </a:r>
          </a:p>
          <a:p>
            <a:pPr algn="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Был селом основан.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 Получил ту землю встарь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Фаворит Нарышкин.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(Благодарный государь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Дорожил им слишком).</a:t>
            </a:r>
          </a:p>
          <a:p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      Стал Нарышкино тогда</a:t>
            </a:r>
          </a:p>
          <a:p>
            <a:pPr algn="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Назван справедливо.</a:t>
            </a:r>
          </a:p>
          <a:p>
            <a:pPr algn="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А Кузнецком нарекла</a:t>
            </a:r>
          </a:p>
          <a:p>
            <a:pPr algn="r"/>
            <a:r>
              <a:rPr lang="ru-RU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Славно Катерина!</a:t>
            </a:r>
            <a:endParaRPr lang="ru-RU" sz="1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Gimn_Kuznecka_-_Gimn_Kuznecka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~PP292.WAV">
            <a:hlinkClick r:id="" action="ppaction://media"/>
          </p:cNvPr>
          <p:cNvPicPr>
            <a:picLocks noRot="1" noChangeAspect="1"/>
          </p:cNvPicPr>
          <p:nvPr>
            <a:wavAudioFile r:embed="rId2" name="~PP292.WAV"/>
          </p:nvPr>
        </p:nvPicPr>
        <p:blipFill>
          <a:blip r:embed="rId8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3" name="Дмитрий Кошкаровский — Гимн города Кузнец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scott-buckley-childhood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serkov-Kazanskoy-ik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37444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56"/>
            <a:ext cx="41399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64_022352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61048"/>
            <a:ext cx="3923928" cy="27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oznesenskiy_sob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068960"/>
            <a:ext cx="4120133" cy="289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9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0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44279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qhRF9bN6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24036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43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4392488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69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69b03_7a7f75e3351e4c08b08bc81af0d17ba0_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525658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645024"/>
            <a:ext cx="47525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97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dobj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32048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27402e7756210f87d7b684d9573cc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628800"/>
            <a:ext cx="46805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4d5ae094e85c7f33daa03d0248188a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77072"/>
            <a:ext cx="417646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78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172" y="332656"/>
            <a:ext cx="88596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Знаменитые люди города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Кузнецка.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060848"/>
            <a:ext cx="70567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938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799288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453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208912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39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476672"/>
            <a:ext cx="8064897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062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7848873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313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7632848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078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136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города Кузнецка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58kuzn_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2016224" cy="201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501008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u="sng" dirty="0" smtClean="0">
              <a:solidFill>
                <a:srgbClr val="C00000"/>
              </a:solidFill>
              <a:latin typeface="Bahnschrift Light SemiCondensed" pitchFamily="34" charset="0"/>
            </a:endParaRPr>
          </a:p>
          <a:p>
            <a:endParaRPr lang="ru-RU" sz="1000" b="1" u="sng" dirty="0" smtClean="0">
              <a:solidFill>
                <a:srgbClr val="C00000"/>
              </a:solidFill>
              <a:latin typeface="Bahnschrift Light SemiCondensed" pitchFamily="34" charset="0"/>
            </a:endParaRPr>
          </a:p>
          <a:p>
            <a:endParaRPr lang="ru-RU" sz="1000" b="1" u="sng" dirty="0">
              <a:solidFill>
                <a:srgbClr val="C00000"/>
              </a:solidFill>
              <a:latin typeface="Bahnschrift Light SemiCondensed" pitchFamily="34" charset="0"/>
            </a:endParaRPr>
          </a:p>
          <a:p>
            <a:r>
              <a:rPr lang="ru-RU" sz="1600" b="1" u="sng" dirty="0" smtClean="0">
                <a:solidFill>
                  <a:srgbClr val="C00000"/>
                </a:solidFill>
              </a:rPr>
              <a:t>Геральдическое </a:t>
            </a:r>
            <a:r>
              <a:rPr lang="ru-RU" sz="1600" b="1" u="sng" dirty="0">
                <a:solidFill>
                  <a:srgbClr val="C00000"/>
                </a:solidFill>
              </a:rPr>
              <a:t>описание герба:</a:t>
            </a:r>
            <a:r>
              <a:rPr lang="ru-RU" sz="1200" dirty="0" smtClean="0">
                <a:latin typeface="Bahnschrift Light SemiCondensed" pitchFamily="34" charset="0"/>
              </a:rPr>
              <a:t/>
            </a:r>
            <a:br>
              <a:rPr lang="ru-RU" sz="1200" dirty="0" smtClean="0">
                <a:latin typeface="Bahnschrift Light SemiCondensed" pitchFamily="34" charset="0"/>
              </a:rPr>
            </a:br>
            <a:r>
              <a:rPr lang="ru-RU" sz="1200" dirty="0" smtClean="0"/>
              <a:t>      </a:t>
            </a:r>
            <a:r>
              <a:rPr lang="ru-RU" sz="1200" b="1" dirty="0" smtClean="0"/>
              <a:t>«</a:t>
            </a:r>
            <a:r>
              <a:rPr lang="ru-RU" sz="1200" b="1" dirty="0"/>
              <a:t>В червленом (красном) поле серебряная наковальня на выходящей золотой опоре, сопровождаемая вверху переплетенными серебряными клещами и таковым же молотком накрест рукоятями вверх».</a:t>
            </a:r>
            <a:r>
              <a:rPr lang="ru-RU" sz="1200" dirty="0" smtClean="0">
                <a:latin typeface="Bahnschrift Light SemiCondensed" pitchFamily="34" charset="0"/>
              </a:rPr>
              <a:t/>
            </a:r>
            <a:br>
              <a:rPr lang="ru-RU" sz="1200" dirty="0" smtClean="0">
                <a:latin typeface="Bahnschrift Light SemiCondensed" pitchFamily="34" charset="0"/>
              </a:rPr>
            </a:br>
            <a:r>
              <a:rPr lang="ru-RU" sz="1600" b="1" u="sng" dirty="0" smtClean="0">
                <a:solidFill>
                  <a:srgbClr val="C00000"/>
                </a:solidFill>
              </a:rPr>
              <a:t>Символика герба:</a:t>
            </a:r>
            <a:r>
              <a:rPr lang="ru-RU" sz="1200" dirty="0" smtClean="0">
                <a:latin typeface="Bahnschrift Light SemiCondensed" pitchFamily="34" charset="0"/>
              </a:rPr>
              <a:t/>
            </a:r>
            <a:br>
              <a:rPr lang="ru-RU" sz="1200" dirty="0" smtClean="0">
                <a:latin typeface="Bahnschrift Light SemiCondensed" pitchFamily="34" charset="0"/>
              </a:rPr>
            </a:br>
            <a:r>
              <a:rPr lang="ru-RU" sz="1200" b="1" dirty="0"/>
              <a:t> </a:t>
            </a:r>
            <a:r>
              <a:rPr lang="ru-RU" sz="1200" b="1" dirty="0" smtClean="0"/>
              <a:t>     За </a:t>
            </a:r>
            <a:r>
              <a:rPr lang="ru-RU" sz="1200" b="1" dirty="0"/>
              <a:t>основу герба муниципального образования «Город Кузнецк» взят исторический герб города Кузнецка, утвержденный 23 августа 1781 года, подлинное описание которого гласит: «В верхней части щита герб Саратовский. В нижней - наковальня, клещи и молоток в красном поле, понеже сей город наполнен кузнецами, от которого рукоделия и имя свое получил».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     Красный </a:t>
            </a:r>
            <a:r>
              <a:rPr lang="ru-RU" sz="1200" b="1" dirty="0"/>
              <a:t>цвет поля герба - символ мужества, самоотверженности, красоты, справедливой борьбы и жизни. Красный цвет поля созвучен труду кузнецов, что дополняет говорящее название города.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      Золото </a:t>
            </a:r>
            <a:r>
              <a:rPr lang="ru-RU" sz="1200" b="1" dirty="0"/>
              <a:t>- символ прочности, величия, богатства, интеллекта, великодушия.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      Серебро </a:t>
            </a:r>
            <a:r>
              <a:rPr lang="ru-RU" sz="1200" b="1" dirty="0"/>
              <a:t>в геральдике - символ простоты, совершенства, мудрости, благородства, мира, </a:t>
            </a:r>
            <a:r>
              <a:rPr lang="ru-RU" sz="1200" b="1" dirty="0" err="1"/>
              <a:t>взаимосотрудничества</a:t>
            </a:r>
            <a:r>
              <a:rPr lang="ru-RU" sz="1200" b="1" dirty="0"/>
              <a:t>.</a:t>
            </a:r>
          </a:p>
        </p:txBody>
      </p:sp>
    </p:spTree>
  </p:cSld>
  <p:clrMapOvr>
    <a:masterClrMapping/>
  </p:clrMapOvr>
  <p:transition advTm="5031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XX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Посвящается любимому городу- Кузнецку.</a:t>
            </a:r>
            <a:endParaRPr lang="ru-RU" sz="4000" b="1" cap="none" spc="5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4752528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Monotype Corsiva" pitchFamily="66" charset="0"/>
              </a:rPr>
              <a:t> 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Гуляешь по Кузнецку в майский день-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Тебя встречает пышная сирень,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Приветствуют черемухи кусты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В оттенках непорочной чистоты…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Лазурью ясной небосвод слепит,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А жизнь, как в улье, в городке кипит!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У нас свой ритм - не думай отставать!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Трудись, работай, чтоб не уставать!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Трудись, чтоб рос Кузнецк и процветал,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Смотри, каким он современным стал!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Какой контраст: старинные домишки,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А рядом – стройных небоскребов крыши,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Универмагов, лавок, магазинов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Влекут к себе блестящие витрины…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Да, изменился город наш родной.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Он стал богатый, яркий, скоростной!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Он поражает взгляды с каждым днем!</a:t>
            </a:r>
          </a:p>
          <a:p>
            <a:pPr fontAlgn="base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Гордимся, что в Кузнецке мы живем!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32984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9375" y="260648"/>
            <a:ext cx="7705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Флаг города Кузнецка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флаг город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3312368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43711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Флаг города Кузнецка представляет собой прямоугольное двустороннее красное полотнище с отношением ширины к длине 2:3, в середине которого на нижнем крае полотнища изображены фигуры герба города Кузнецка в его геральдическом описании: «Серебряная наковальня на выходящей золотой опоре, сопровождаемая вверху переплетенными серебряными клещами и таковым же молотком накрест рукоятями вверх».</a:t>
            </a:r>
          </a:p>
        </p:txBody>
      </p:sp>
    </p:spTree>
  </p:cSld>
  <p:clrMapOvr>
    <a:masterClrMapping/>
  </p:clrMapOvr>
  <p:transition advTm="5469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6591" y="0"/>
            <a:ext cx="79108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 города Кузнецка.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Муз. В. Колобова</a:t>
            </a:r>
          </a:p>
          <a:p>
            <a:r>
              <a:rPr lang="ru-RU" sz="1200" b="1" dirty="0"/>
              <a:t>Слова Н. </a:t>
            </a:r>
            <a:r>
              <a:rPr lang="ru-RU" sz="1200" b="1" dirty="0" err="1"/>
              <a:t>Немовой</a:t>
            </a:r>
            <a:endParaRPr lang="ru-RU" sz="1200" b="1" dirty="0"/>
          </a:p>
          <a:p>
            <a:r>
              <a:rPr lang="ru-RU" sz="1200" b="1" dirty="0"/>
              <a:t>1 куплет</a:t>
            </a:r>
          </a:p>
          <a:p>
            <a:r>
              <a:rPr lang="ru-RU" sz="1200" b="1" dirty="0"/>
              <a:t>На просторах Сурского края,</a:t>
            </a:r>
          </a:p>
          <a:p>
            <a:r>
              <a:rPr lang="ru-RU" sz="1200" b="1" dirty="0"/>
              <a:t>В окружении пышных лесов,</a:t>
            </a:r>
          </a:p>
          <a:p>
            <a:r>
              <a:rPr lang="ru-RU" sz="1200" b="1" dirty="0"/>
              <a:t>Красотою своей покоряя,</a:t>
            </a:r>
          </a:p>
          <a:p>
            <a:r>
              <a:rPr lang="ru-RU" sz="1200" b="1" dirty="0"/>
              <a:t>Вырос город лихих кузнецов.</a:t>
            </a:r>
          </a:p>
          <a:p>
            <a:r>
              <a:rPr lang="ru-RU" sz="1200" b="1" dirty="0"/>
              <a:t>Любим мы тебя, город наш милый,</a:t>
            </a:r>
          </a:p>
          <a:p>
            <a:r>
              <a:rPr lang="ru-RU" sz="1200" b="1" dirty="0"/>
              <a:t>Ты с годами стал только сильней,</a:t>
            </a:r>
          </a:p>
          <a:p>
            <a:r>
              <a:rPr lang="ru-RU" sz="1200" b="1" dirty="0"/>
              <a:t>Будь же славен Кузнецк и поныне</a:t>
            </a:r>
          </a:p>
          <a:p>
            <a:r>
              <a:rPr lang="ru-RU" sz="1200" b="1" dirty="0"/>
              <a:t>Достиженьями наших людей!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556792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2 куплет</a:t>
            </a:r>
          </a:p>
          <a:p>
            <a:r>
              <a:rPr lang="ru-RU" sz="1200" b="1" dirty="0"/>
              <a:t>Молоток и щипцы с наковальней</a:t>
            </a:r>
          </a:p>
          <a:p>
            <a:r>
              <a:rPr lang="ru-RU" sz="1200" b="1" dirty="0"/>
              <a:t>На гербе своем гордо несет,</a:t>
            </a:r>
          </a:p>
          <a:p>
            <a:r>
              <a:rPr lang="ru-RU" sz="1200" b="1" dirty="0"/>
              <a:t>Здесь семьею единой и славной</a:t>
            </a:r>
          </a:p>
          <a:p>
            <a:r>
              <a:rPr lang="ru-RU" sz="1200" b="1" dirty="0"/>
              <a:t>Много братских народов живет.</a:t>
            </a:r>
          </a:p>
          <a:p>
            <a:r>
              <a:rPr lang="ru-RU" sz="1200" b="1" dirty="0"/>
              <a:t>Помним мы, как в военные годы</a:t>
            </a:r>
          </a:p>
          <a:p>
            <a:r>
              <a:rPr lang="ru-RU" sz="1200" b="1" dirty="0"/>
              <a:t>Город встал на защиту страны,</a:t>
            </a:r>
          </a:p>
          <a:p>
            <a:r>
              <a:rPr lang="ru-RU" sz="1200" b="1" dirty="0"/>
              <a:t>Не жалея себя за свободу</a:t>
            </a:r>
          </a:p>
          <a:p>
            <a:r>
              <a:rPr lang="ru-RU" sz="1200" b="1" dirty="0"/>
              <a:t>Жизнь свою отдавали сыны.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789040"/>
            <a:ext cx="51125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3 куплет</a:t>
            </a:r>
          </a:p>
          <a:p>
            <a:r>
              <a:rPr lang="ru-RU" sz="1200" b="1" dirty="0"/>
              <a:t>Величавый Собор Вознесенья</a:t>
            </a:r>
          </a:p>
          <a:p>
            <a:r>
              <a:rPr lang="ru-RU" sz="1200" b="1" dirty="0"/>
              <a:t>Куполами ушел в небеса.</a:t>
            </a:r>
          </a:p>
          <a:p>
            <a:r>
              <a:rPr lang="ru-RU" sz="1200" b="1" dirty="0"/>
              <a:t>Нежным трепетом и восхищеньем</a:t>
            </a:r>
          </a:p>
          <a:p>
            <a:r>
              <a:rPr lang="ru-RU" sz="1200" b="1" dirty="0"/>
              <a:t>Наполняются наши сердца.</a:t>
            </a:r>
          </a:p>
          <a:p>
            <a:r>
              <a:rPr lang="ru-RU" sz="1200" b="1" dirty="0"/>
              <a:t>Посещая "Холм Воинской Славы",</a:t>
            </a:r>
          </a:p>
          <a:p>
            <a:r>
              <a:rPr lang="ru-RU" sz="1200" b="1" dirty="0"/>
              <a:t>Вспоминаем погибших бойцов,</a:t>
            </a:r>
          </a:p>
          <a:p>
            <a:r>
              <a:rPr lang="ru-RU" sz="1200" b="1" dirty="0"/>
              <a:t>Чтим наследие нашей державы,</a:t>
            </a:r>
          </a:p>
          <a:p>
            <a:r>
              <a:rPr lang="ru-RU" sz="1200" b="1" dirty="0"/>
              <a:t>Наших дедов и наших отцов.</a:t>
            </a:r>
          </a:p>
          <a:p>
            <a:r>
              <a:rPr lang="ru-RU" sz="1200" b="1" dirty="0"/>
              <a:t>Древний город глубоких традиций,</a:t>
            </a:r>
          </a:p>
          <a:p>
            <a:r>
              <a:rPr lang="ru-RU" sz="1200" b="1" dirty="0"/>
              <a:t>Светлый город открытых сердец,</a:t>
            </a:r>
          </a:p>
          <a:p>
            <a:r>
              <a:rPr lang="ru-RU" sz="1200" b="1" dirty="0"/>
              <a:t>Горожан добродушные лица -</a:t>
            </a:r>
          </a:p>
          <a:p>
            <a:r>
              <a:rPr lang="ru-RU" sz="1200" b="1" dirty="0"/>
              <a:t>Это славный наш город Кузнецк!</a:t>
            </a:r>
          </a:p>
        </p:txBody>
      </p:sp>
    </p:spTree>
  </p:cSld>
  <p:clrMapOvr>
    <a:masterClrMapping/>
  </p:clrMapOvr>
  <p:transition advTm="5281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313" y="260648"/>
            <a:ext cx="9043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города Кузнецка.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 далеком прошлом родственник царя Петра I Василий Федорович Нарышкин основал на месте будущего города, на левом берегу реки </a:t>
            </a:r>
            <a:r>
              <a:rPr lang="ru-RU" sz="1400" b="1" dirty="0" err="1"/>
              <a:t>Труев</a:t>
            </a:r>
            <a:r>
              <a:rPr lang="ru-RU" sz="1400" b="1" dirty="0"/>
              <a:t>, село </a:t>
            </a:r>
            <a:r>
              <a:rPr lang="ru-RU" sz="1400" b="1" dirty="0" err="1"/>
              <a:t>Труево</a:t>
            </a:r>
            <a:r>
              <a:rPr lang="ru-RU" sz="1400" b="1" dirty="0"/>
              <a:t> - Нарышкино. В селе </a:t>
            </a:r>
            <a:r>
              <a:rPr lang="ru-RU" sz="1400" b="1" dirty="0" err="1"/>
              <a:t>Труево</a:t>
            </a:r>
            <a:r>
              <a:rPr lang="ru-RU" sz="1400" b="1" dirty="0"/>
              <a:t> - Нарышкино жили крестьяне и пришлые люди. Природные условия способствовали бурному развитию ремесел: кожевенного, сапожного, шорного, хомутного, кузнечного и других. Население быстро росло. В городе развивалась торговля и обмен товарами. В селе Нарышкино стали регулярно проводиться ярмарки. Как во время ярмарки в село приехала Императрица Екатерина II ей очень понравилось село Нарышкино и она решила переименовать в город Кузнецк, так как в Кузнецке жило очень много кузнецов и развивалось кузнечное ремесло).</a:t>
            </a:r>
          </a:p>
        </p:txBody>
      </p:sp>
      <p:pic>
        <p:nvPicPr>
          <p:cNvPr id="5" name="Рисунок 4" descr="Вид на го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3888432" cy="256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ffcd0380c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367240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5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496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Достопримечательности города Кузнецка.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01234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39540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_privokzalnaya_ploschad_1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068960"/>
            <a:ext cx="4176464" cy="3140968"/>
          </a:xfrm>
          <a:prstGeom prst="rect">
            <a:avLst/>
          </a:prstGeom>
        </p:spPr>
      </p:pic>
    </p:spTree>
  </p:cSld>
  <p:clrMapOvr>
    <a:masterClrMapping/>
  </p:clrMapOvr>
  <p:transition advTm="528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olm_slav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7363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556792"/>
            <a:ext cx="2736304" cy="4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636912"/>
            <a:ext cx="280831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59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532859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0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17032"/>
            <a:ext cx="5472608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6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 manipulation of 03_Sky City 029_City_in_Fu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04664"/>
            <a:ext cx="495730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38437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sentralnaya_ploschad_fontan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356992"/>
            <a:ext cx="5076056" cy="321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88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295</TotalTime>
  <Words>384</Words>
  <Application>Microsoft Office PowerPoint</Application>
  <PresentationFormat>Экран (4:3)</PresentationFormat>
  <Paragraphs>86</Paragraphs>
  <Slides>20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created xsi:type="dcterms:W3CDTF">2020-09-17T14:06:04Z</dcterms:created>
  <dcterms:modified xsi:type="dcterms:W3CDTF">2020-09-22T16:18:02Z</dcterms:modified>
</cp:coreProperties>
</file>